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D52B6-C1BA-4349-B47D-6B61029AF478}" type="datetimeFigureOut">
              <a:rPr lang="en-US" smtClean="0"/>
              <a:pPr/>
              <a:t>11/05/2020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D3EB2-EA4B-4AF5-A34B-041FFCCEFC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EB6DD-B1C6-46D1-B70D-A87A63629611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E5C9-5D48-4048-999D-E78D0144F58D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8ED8-E67E-4327-A122-F219A9A31A3A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8B76D-B42A-4459-B1F8-C84DD88558C8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42E74-5541-477F-A32C-E48FA170456F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487F-8C0E-4428-AF4F-CACD749994FA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96142-43BF-499A-A891-C46B04CAFCBF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AA794-2F28-422C-8854-CEE9889B4398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F501E-3BDD-410B-A56A-DADBC1AC33AB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7A9C7-0862-4B03-B3DD-21246D904EC6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20BBE-2B75-40A8-A0CB-09F68E149381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FDD95-8440-445F-AFD9-E1E3A5AEF73F}" type="datetime1">
              <a:rPr lang="en-US" smtClean="0"/>
              <a:pPr/>
              <a:t>11/05/2020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" y="1219201"/>
            <a:ext cx="8991600" cy="160019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Lucida Sans Unicode" pitchFamily="34" charset="0"/>
                <a:cs typeface="Lucida Sans Unicode" pitchFamily="34" charset="0"/>
              </a:rPr>
              <a:t>Guidelines for Home Quarantine-COVID 19 </a:t>
            </a:r>
            <a:endParaRPr lang="en-US" sz="4000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Subtitle 2"/>
          <p:cNvSpPr>
            <a:spLocks noGrp="1"/>
          </p:cNvSpPr>
          <p:nvPr/>
        </p:nvSpPr>
        <p:spPr>
          <a:xfrm>
            <a:off x="0" y="4191000"/>
            <a:ext cx="91440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b="1" dirty="0" smtClean="0"/>
          </a:p>
          <a:p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State Institute of Health and Family Welfare-Rajasthan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7200" b="1" i="1" dirty="0" smtClean="0">
                <a:solidFill>
                  <a:srgbClr val="FF0000"/>
                </a:solidFill>
              </a:rPr>
              <a:t>STAY HOME</a:t>
            </a:r>
          </a:p>
          <a:p>
            <a:pPr>
              <a:buNone/>
            </a:pPr>
            <a:r>
              <a:rPr lang="en-US" sz="7200" b="1" i="1" dirty="0" smtClean="0">
                <a:solidFill>
                  <a:srgbClr val="FF0000"/>
                </a:solidFill>
              </a:rPr>
              <a:t>					STAY SAFE</a:t>
            </a:r>
            <a:endParaRPr lang="en-US" sz="7200" b="1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90892"/>
            <a:ext cx="1081088" cy="112830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6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8800" dirty="0" smtClean="0"/>
              <a:t>Thank You </a:t>
            </a:r>
            <a:endParaRPr lang="en-US" sz="8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14692"/>
            <a:ext cx="1081088" cy="1128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Need of Quarantine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Home quarantine is applicable to all such contacts of a suspect or confirmed case of COVID-19. 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This intervention will be limited to the initial phase of India reporting only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Travel related cases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Focal clusters arising from a travel related/unrelated case where cluster containment strategy is adopted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Persons coming from COVID-19 affected areas where local and community transmission is evident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Definition of Contact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algn="just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 A contact is defined as a healthy person that has been in such association with an infected person or a contaminated environment as to have exposed and is therefore at a higher risk of developing disease.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A contact in the context of COVID-19 is: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 person living in the same household as a COVID-19 case;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 person having had direct physical contact with a COVID-19 case or his/her infectious secretions without recommended personal protective equipment (PPE) or with a possible breach of PPE 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 person who was in a closed environment or had face to face contact with a COVID-19 case at a distance of within1metre including air travel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Instructions for Home Quarantined 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Stay in a well-ventilated single-room preferably with an attached/separate toilet.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Needs to stay away from elderly people, pregnant women, children and persons with    co-morbidities within the household.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Restrict his/her movement within the house.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Under no circumstances attend any social/ religious gathering e.g. wedding, condolences, etc.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Follow Public Health Measures</a:t>
            </a:r>
            <a:endParaRPr lang="en-US" b="1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Wash hand as often thoroughly with soap and water or with alcohol-based hand sanitizer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Avoid sharing household items e.g. dishes, drinking glasses, cups, eating utensils, towels, bedding, or other items with other people at home.</a:t>
            </a:r>
          </a:p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Wear a surgical mask at all the time. The mask should be changed every 6-8 hours and disposed off, never to be reused.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135563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Masks used by patients / care givers/ close contacts during home care should be disinfected using ordinary bleach solution (5%) or sodium hypochlorite solution (1%) and then disposed of either by burning or deep burial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Used mask should be considered as potentially infected.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If symptoms appear (cough/fever/difficulty in breathing), he/she should immediately inform the nearest health centre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Environmental Sanitation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dirty="0" smtClean="0">
                <a:latin typeface="Arial" pitchFamily="34" charset="0"/>
                <a:cs typeface="Arial" pitchFamily="34" charset="0"/>
              </a:rPr>
              <a:t>Clean and disinfect frequently touched surfaces in the quarantined person’s room (e.g. bed frames, tables etc.) daily with 1%Sodium Hypochlorite Solution.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Clean and disinfect toilet surfaces daily with regular household bleach solution/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phenolic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disinfectants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Clean the clothes and other linen used by the person separately using common household detergent and dry.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Duration of Home Quarantine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   The home quarantine period is for 14 days from contact with a confirmed case or earlier if a suspect case (of whom the index person is a contact) turns out negative on laboratory testing.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6096000"/>
            <a:ext cx="449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MOHFW-Guidelines for home quarantine </a:t>
            </a:r>
            <a:endParaRPr lang="en-US" sz="1200" dirty="0"/>
          </a:p>
        </p:txBody>
      </p:sp>
      <p:pic>
        <p:nvPicPr>
          <p:cNvPr id="5" name="Picture 4" descr="C:\Users\ollin\Downloads\SIHFW 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912" y="0"/>
            <a:ext cx="1081088" cy="1128308"/>
          </a:xfrm>
          <a:prstGeom prst="rect">
            <a:avLst/>
          </a:prstGeom>
          <a:noFill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511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Guidelines for Home Quarantine-COVID 19 </vt:lpstr>
      <vt:lpstr>Need of Quarantine</vt:lpstr>
      <vt:lpstr>Definition of Contact </vt:lpstr>
      <vt:lpstr>Slide 4</vt:lpstr>
      <vt:lpstr>Instructions for Home Quarantined </vt:lpstr>
      <vt:lpstr>Follow Public Health Measures</vt:lpstr>
      <vt:lpstr>Slide 7</vt:lpstr>
      <vt:lpstr>Environmental Sanitation</vt:lpstr>
      <vt:lpstr>Duration of Home Quarantine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Guidelines for Home Quarantine-COVID 19</dc:title>
  <dc:creator>Aashish Khandelwal</dc:creator>
  <cp:lastModifiedBy>vikas</cp:lastModifiedBy>
  <cp:revision>19</cp:revision>
  <dcterms:created xsi:type="dcterms:W3CDTF">2006-08-16T00:00:00Z</dcterms:created>
  <dcterms:modified xsi:type="dcterms:W3CDTF">2020-05-11T10:09:38Z</dcterms:modified>
</cp:coreProperties>
</file>